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4" r:id="rId3"/>
    <p:sldId id="256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46" autoAdjust="0"/>
  </p:normalViewPr>
  <p:slideViewPr>
    <p:cSldViewPr>
      <p:cViewPr>
        <p:scale>
          <a:sx n="100" d="100"/>
          <a:sy n="100" d="100"/>
        </p:scale>
        <p:origin x="-2814" y="-8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3F33B-6E1D-4FF0-AB86-BDA993FB63B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E3482-A247-4C0C-B5EA-8F49D143D86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0964E-D713-4781-A3C5-8EC6BA1A61F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D1DDB-E2F1-42ED-ABA3-0DE0199D3C8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C90A5-E886-4EA7-B4B8-B12B70C66EA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F06CA-1E74-4FC0-B0EC-A83E8B8C149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2A3AA-461D-4DE9-8904-4B7983C9872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BB55F-39F7-496D-84CD-55DBFA0BC56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BE13C-6BD7-4135-8B87-C4A5A78E5DA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EC5C5-67F4-4060-A9C2-37D2DE84BB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680FC-9BA2-431E-8D5E-2957278D90E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ransition advClick="0" advTm="30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15869A-6511-483E-A3E9-895687D8817A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00">
    <p:wipe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EJVFY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04813"/>
            <a:ext cx="4116387" cy="5916612"/>
          </a:xfrm>
          <a:prstGeom prst="rect">
            <a:avLst/>
          </a:prstGeom>
          <a:noFill/>
        </p:spPr>
      </p:pic>
      <p:pic>
        <p:nvPicPr>
          <p:cNvPr id="27653" name="Picture 5" descr="ΦΩΤΟΓΡ ΜΠ ΜΑΡΚΕΤΟΥ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33375"/>
            <a:ext cx="3344862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125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sarba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6613"/>
            <a:ext cx="5459413" cy="55292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203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Γεώ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829175" cy="6264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375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ΜΕ ΒΛΑΧ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49275"/>
            <a:ext cx="5959475" cy="4594225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258888" y="5516563"/>
            <a:ext cx="669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Ο Μπ. Μαρκέτος με την Ελένη Βλάχου στα γραφεία της «Καθημερινής» </a:t>
            </a:r>
          </a:p>
        </p:txBody>
      </p:sp>
    </p:spTree>
  </p:cSld>
  <p:clrMapOvr>
    <a:masterClrMapping/>
  </p:clrMapOvr>
  <p:transition advClick="0" advTm="20125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ΦΩΤΟΓΡ ΜΠ ΜΑΡΚΕΤΟΥ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390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297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ΑΝΑΛΥΨΗ 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052513"/>
            <a:ext cx="5905500" cy="455295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4213" y="5876925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Ο Μπάμπης Μαρκέτος παραλαμβάνει τον Εθνικό Κήρυκα το 1947</a:t>
            </a: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erald Ford-Μ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8913"/>
            <a:ext cx="4919662" cy="66690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656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κωνσ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178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Πατ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4488"/>
            <a:ext cx="7272338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Μακάριος-Μ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499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Παπάγ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20713"/>
            <a:ext cx="5184775" cy="5616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ΑΝΑΛΥΨΗ 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052513"/>
            <a:ext cx="5905500" cy="455295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4213" y="5876925"/>
            <a:ext cx="720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Ο Μπάμπης Μαρκέτος παραλαμβάνει τον Εθνικό Κήρυκα το 1947</a:t>
            </a:r>
          </a:p>
        </p:txBody>
      </p:sp>
    </p:spTree>
  </p:cSld>
  <p:clrMapOvr>
    <a:masterClrMapping/>
  </p:clrMapOvr>
  <p:transition advClick="0" advTm="20219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Μπαμπης-νε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908050"/>
            <a:ext cx="4752975" cy="53292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0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rban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836613"/>
            <a:ext cx="5459413" cy="55292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0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Γεώ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829175" cy="62642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00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ΜΕ ΒΛΑΧ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49275"/>
            <a:ext cx="5959475" cy="4594225"/>
          </a:xfrm>
          <a:prstGeom prst="rect">
            <a:avLst/>
          </a:prstGeom>
          <a:noFill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258888" y="5516563"/>
            <a:ext cx="669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>
                <a:solidFill>
                  <a:schemeClr val="bg1"/>
                </a:solidFill>
              </a:rPr>
              <a:t>Ο Μπ. Μαρκέτος με την Ελένη Βλάχου στα γραφεία της «Καθημερινής» </a:t>
            </a:r>
          </a:p>
        </p:txBody>
      </p:sp>
    </p:spTree>
  </p:cSld>
  <p:clrMapOvr>
    <a:masterClrMapping/>
  </p:clrMapOvr>
  <p:transition advClick="0" advTm="300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erald Ford-Μ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8913"/>
            <a:ext cx="4919662" cy="666908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9921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κωνσ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178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11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ΦΩΤΟΓΡ ΜΠ ΜΑΡΚΕΤΟΥ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3903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375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Πατ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44488"/>
            <a:ext cx="7272338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9985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Μακάριος-Μ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4994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47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Παπάγ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620713"/>
            <a:ext cx="5184775" cy="56165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31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Μπαμπης-νε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908050"/>
            <a:ext cx="4752975" cy="532923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9859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46</Words>
  <Application>Microsoft Office PowerPoint</Application>
  <PresentationFormat>Προβολή στην οθόνη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Default Design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Thanos</dc:creator>
  <cp:lastModifiedBy>admin</cp:lastModifiedBy>
  <cp:revision>38</cp:revision>
  <dcterms:created xsi:type="dcterms:W3CDTF">2007-06-06T12:18:13Z</dcterms:created>
  <dcterms:modified xsi:type="dcterms:W3CDTF">2023-12-12T19:25:59Z</dcterms:modified>
</cp:coreProperties>
</file>